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3335A-DEA4-0947-9658-5650489F74C8}" type="datetimeFigureOut">
              <a:rPr lang="en-US" smtClean="0"/>
              <a:pPr/>
              <a:t>12/16/10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6C5BE-E21B-B740-88D7-2335F16745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ictionary.reference.com/browse/name" TargetMode="External"/><Relationship Id="rId3" Type="http://schemas.openxmlformats.org/officeDocument/2006/relationships/hyperlink" Target="http://dictionary.reference.com/browse/abbreviation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Business Logos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 Ms. Steele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49" y="136867"/>
            <a:ext cx="1426129" cy="21391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66" y="4238808"/>
            <a:ext cx="2204468" cy="22131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034" y="4465585"/>
            <a:ext cx="2531994" cy="16636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2005" y="835260"/>
            <a:ext cx="1689345" cy="12951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603" y="835260"/>
            <a:ext cx="2491655" cy="12937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business logo?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graphic representation or symbol of a </a:t>
            </a:r>
            <a:r>
              <a:rPr lang="en-US" dirty="0" smtClean="0"/>
              <a:t>company!  It can be a… </a:t>
            </a:r>
          </a:p>
          <a:p>
            <a:r>
              <a:rPr lang="en-US" u="sng" dirty="0" smtClean="0">
                <a:solidFill>
                  <a:srgbClr val="0000FF"/>
                </a:solidFill>
                <a:hlinkClick r:id="rId2"/>
              </a:rPr>
              <a:t>name</a:t>
            </a:r>
            <a:r>
              <a:rPr lang="en-US" u="sng" dirty="0">
                <a:solidFill>
                  <a:srgbClr val="0000FF"/>
                </a:solidFill>
                <a:hlinkClick r:id="rId2"/>
              </a:rPr>
              <a:t>,</a:t>
            </a:r>
            <a:r>
              <a:rPr lang="en-US" u="sng" dirty="0" smtClean="0">
                <a:solidFill>
                  <a:srgbClr val="0000FF"/>
                </a:solidFill>
                <a:hlinkClick r:id="rId2"/>
              </a:rPr>
              <a:t> </a:t>
            </a:r>
          </a:p>
          <a:p>
            <a:r>
              <a:rPr lang="en-US" u="sng" dirty="0" smtClean="0">
                <a:solidFill>
                  <a:srgbClr val="0000FF"/>
                </a:solidFill>
                <a:hlinkClick r:id="rId2"/>
              </a:rPr>
              <a:t>trademark</a:t>
            </a:r>
            <a:r>
              <a:rPr lang="en-US" u="sng" dirty="0">
                <a:solidFill>
                  <a:srgbClr val="0000FF"/>
                </a:solidFill>
                <a:hlinkClick r:id="rId2"/>
              </a:rPr>
              <a:t>,</a:t>
            </a:r>
            <a:r>
              <a:rPr lang="en-US" u="sng" dirty="0" smtClean="0">
                <a:solidFill>
                  <a:srgbClr val="0000FF"/>
                </a:solidFill>
                <a:hlinkClick r:id="rId2"/>
              </a:rPr>
              <a:t> </a:t>
            </a:r>
            <a:endParaRPr lang="en-US" u="sng" dirty="0" smtClean="0">
              <a:solidFill>
                <a:srgbClr val="0000FF"/>
              </a:solidFill>
            </a:endParaRPr>
          </a:p>
          <a:p>
            <a:r>
              <a:rPr lang="en-US" u="sng" dirty="0" smtClean="0">
                <a:solidFill>
                  <a:srgbClr val="0000FF"/>
                </a:solidFill>
              </a:rPr>
              <a:t>design,</a:t>
            </a:r>
          </a:p>
          <a:p>
            <a:r>
              <a:rPr lang="en-US" u="sng" dirty="0" smtClean="0">
                <a:solidFill>
                  <a:srgbClr val="0000FF"/>
                </a:solidFill>
              </a:rPr>
              <a:t>symbol,</a:t>
            </a:r>
          </a:p>
          <a:p>
            <a:r>
              <a:rPr lang="en-US" u="sng" dirty="0" smtClean="0">
                <a:solidFill>
                  <a:srgbClr val="0000FF"/>
                </a:solidFill>
                <a:hlinkClick r:id="rId3"/>
              </a:rPr>
              <a:t>abbreviation</a:t>
            </a:r>
            <a:r>
              <a:rPr lang="en-US" u="sng" dirty="0">
                <a:solidFill>
                  <a:srgbClr val="0000FF"/>
                </a:solidFill>
                <a:hlinkClick r:id="rId3"/>
              </a:rPr>
              <a:t>,</a:t>
            </a:r>
            <a:r>
              <a:rPr lang="en-US" u="sng" dirty="0" smtClean="0">
                <a:solidFill>
                  <a:srgbClr val="0000FF"/>
                </a:solidFill>
                <a:hlinkClick r:id="rId3"/>
              </a:rPr>
              <a:t> </a:t>
            </a:r>
          </a:p>
          <a:p>
            <a:r>
              <a:rPr lang="en-US" u="sng" dirty="0" smtClean="0">
                <a:solidFill>
                  <a:srgbClr val="0000FF"/>
                </a:solidFill>
                <a:hlinkClick r:id="rId3"/>
              </a:rPr>
              <a:t> </a:t>
            </a:r>
            <a:r>
              <a:rPr lang="en-US" u="sng" dirty="0">
                <a:solidFill>
                  <a:srgbClr val="0000FF"/>
                </a:solidFill>
                <a:hlinkClick r:id="rId3"/>
              </a:rPr>
              <a:t>often uniquely designed for</a:t>
            </a:r>
            <a:r>
              <a:rPr lang="en-US" u="sng" dirty="0" smtClean="0">
                <a:solidFill>
                  <a:srgbClr val="0000FF"/>
                </a:solidFill>
                <a:hlinkClick r:id="rId3"/>
              </a:rPr>
              <a:t> quick recognition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logos are really well-known!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helps that business come to people’s minds!</a:t>
            </a:r>
          </a:p>
          <a:p>
            <a:r>
              <a:rPr lang="en-US" dirty="0" smtClean="0"/>
              <a:t>It’s a part of that business’ advertising!</a:t>
            </a:r>
          </a:p>
          <a:p>
            <a:r>
              <a:rPr lang="en-US" dirty="0" smtClean="0"/>
              <a:t>It makes people think of that business’ product!</a:t>
            </a:r>
          </a:p>
          <a:p>
            <a:r>
              <a:rPr lang="en-US" dirty="0" smtClean="0"/>
              <a:t>It makes that business more special!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10" y="2103614"/>
            <a:ext cx="2188108" cy="22525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399" y="221615"/>
            <a:ext cx="2294535" cy="2294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216" y="2876776"/>
            <a:ext cx="2711480" cy="17430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311" y="4854768"/>
            <a:ext cx="2425716" cy="16862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7886" y="380902"/>
            <a:ext cx="1814006" cy="13585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410" y="4854768"/>
            <a:ext cx="2492917" cy="17646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4066" y="4854768"/>
            <a:ext cx="3099934" cy="15729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1978" y="221615"/>
            <a:ext cx="1075359" cy="10753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52771" y="2976054"/>
            <a:ext cx="962163" cy="1277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5410" y="221615"/>
            <a:ext cx="1342887" cy="13428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30633" y="3428525"/>
            <a:ext cx="1191345" cy="11913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17513" y="1396745"/>
            <a:ext cx="1119405" cy="11194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5571760" y="469783"/>
            <a:ext cx="700936" cy="18539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90941" y="2103614"/>
            <a:ext cx="1330739" cy="9929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logos are not so well-known…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630" y="1755912"/>
            <a:ext cx="2204468" cy="22131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851" y="2359094"/>
            <a:ext cx="2491655" cy="12937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609" y="4088296"/>
            <a:ext cx="3048000" cy="2336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3832" y="4923261"/>
            <a:ext cx="2531994" cy="16636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1732" y="1572247"/>
            <a:ext cx="3057938" cy="18818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4971498"/>
            <a:ext cx="1382919" cy="13829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YOU think makes a good logo?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7132" y="1995879"/>
            <a:ext cx="8229600" cy="4525963"/>
          </a:xfrm>
        </p:spPr>
        <p:txBody>
          <a:bodyPr/>
          <a:lstStyle/>
          <a:p>
            <a:r>
              <a:rPr lang="en-US" dirty="0" smtClean="0"/>
              <a:t>Color?</a:t>
            </a:r>
          </a:p>
          <a:p>
            <a:r>
              <a:rPr lang="en-US" dirty="0" smtClean="0"/>
              <a:t>Size?</a:t>
            </a:r>
          </a:p>
          <a:p>
            <a:r>
              <a:rPr lang="en-US" dirty="0" smtClean="0"/>
              <a:t>Name of Company?</a:t>
            </a:r>
          </a:p>
          <a:p>
            <a:r>
              <a:rPr lang="en-US" dirty="0" smtClean="0"/>
              <a:t>Unusual?</a:t>
            </a:r>
          </a:p>
          <a:p>
            <a:r>
              <a:rPr lang="en-US" dirty="0" smtClean="0"/>
              <a:t>Simple?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117</Words>
  <Application>Microsoft Macintosh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Business Logos</vt:lpstr>
      <vt:lpstr>What is a business logo?</vt:lpstr>
      <vt:lpstr>Some logos are really well-known!</vt:lpstr>
      <vt:lpstr>Slide 4</vt:lpstr>
      <vt:lpstr>Other logos are not so well-known…</vt:lpstr>
      <vt:lpstr>What do YOU think makes a good logo?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Logos</dc:title>
  <dc:creator>Paula Steele</dc:creator>
  <cp:lastModifiedBy>Paula Steele</cp:lastModifiedBy>
  <cp:revision>4</cp:revision>
  <dcterms:created xsi:type="dcterms:W3CDTF">2010-12-17T02:14:55Z</dcterms:created>
  <dcterms:modified xsi:type="dcterms:W3CDTF">2010-12-17T02:16:24Z</dcterms:modified>
</cp:coreProperties>
</file>